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8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CAFA613-5658-4968-9298-407448B0C716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4CC5D33-CD0F-4FFD-889E-991ECC7CD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FC4567-5E3D-4843-9010-DA422311722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3BD2-B05F-4172-A0DC-516F639EFF8D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88E4A-38AA-41E2-9CE2-2820DB0E1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00D4-79F3-4966-AF05-121C9E92EA44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7A20-172E-4DCA-8E4C-275953771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BB358-7E05-4F43-96E7-496C3CE93685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E7892-A688-41C4-9316-E463B2C8C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79748-18A5-4F3B-958F-CAAD97859E2B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69E0-50E4-4C04-AC58-93C64A3B1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E4703-0F33-47FE-9615-C4E381D49D45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D914-4BAB-4E49-8F8B-626C97FF8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BF5F-50A5-4749-B6D8-B1CE7AFDDFA3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FFA9C-C016-4B69-B806-F5FBB5DE2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03AE6-24D1-4F62-B597-258D9F654EC0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1AD1-9BFA-440E-B404-3CECD7242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43C6-0A15-410D-9C05-399E79C90595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EFC99-33E9-4590-A24C-E9494B7BE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F5D8-D828-4D3A-9A58-B07452E42850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AA3AB-73A4-425A-8DB8-1CEF2CECA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3F79F-DB26-424D-A69C-6746BC3D69CB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E88A-CBC8-4EEE-A498-17ADD2646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FE49-912F-4B6E-BE75-8094B84CB510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A17BE-36C6-46FB-845C-285D9AB57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76ED83-D9C1-4005-A670-98935B5E5808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84F6E3D-7C30-49A0-8E42-762523E90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1"/>
            </a:gs>
            <a:gs pos="100000">
              <a:schemeClr val="accent5">
                <a:lumMod val="40000"/>
                <a:lumOff val="6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127250"/>
            <a:ext cx="3503613" cy="473075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51" name="TextBox 8"/>
          <p:cNvSpPr txBox="1">
            <a:spLocks noChangeArrowheads="1"/>
          </p:cNvSpPr>
          <p:nvPr/>
        </p:nvSpPr>
        <p:spPr bwMode="auto">
          <a:xfrm>
            <a:off x="0" y="2193750"/>
            <a:ext cx="3503613" cy="124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Calibri" charset="0"/>
              </a:rPr>
              <a:t>Port of </a:t>
            </a:r>
          </a:p>
          <a:p>
            <a:pPr algn="ctr">
              <a:lnSpc>
                <a:spcPts val="44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Calibri" charset="0"/>
              </a:rPr>
              <a:t>New Orleans</a:t>
            </a:r>
            <a:endParaRPr lang="en-US" sz="44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052" name="TextBox 9"/>
          <p:cNvSpPr txBox="1">
            <a:spLocks noChangeArrowheads="1"/>
          </p:cNvSpPr>
          <p:nvPr/>
        </p:nvSpPr>
        <p:spPr bwMode="auto">
          <a:xfrm>
            <a:off x="0" y="3560763"/>
            <a:ext cx="35036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Port Record Magazine </a:t>
            </a:r>
            <a:r>
              <a:rPr lang="en-US" sz="1600" b="1" dirty="0" smtClean="0">
                <a:solidFill>
                  <a:schemeClr val="bg1"/>
                </a:solidFill>
              </a:rPr>
              <a:t>The Official Magazine of the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Port of New Orleans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54" name="TextBox 11"/>
          <p:cNvSpPr txBox="1">
            <a:spLocks noChangeArrowheads="1"/>
          </p:cNvSpPr>
          <p:nvPr/>
        </p:nvSpPr>
        <p:spPr bwMode="auto">
          <a:xfrm>
            <a:off x="0" y="4759841"/>
            <a:ext cx="3503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Periodicals</a:t>
            </a:r>
            <a:endParaRPr lang="en-US" i="1" dirty="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communications_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ortNola_color horizontal.jpg"/>
          <p:cNvPicPr>
            <a:picLocks noChangeAspect="1"/>
          </p:cNvPicPr>
          <p:nvPr/>
        </p:nvPicPr>
        <p:blipFill>
          <a:blip r:embed="rId4"/>
          <a:srcRect l="10300" r="13186" b="13236"/>
          <a:stretch>
            <a:fillRect/>
          </a:stretch>
        </p:blipFill>
        <p:spPr>
          <a:xfrm>
            <a:off x="604915" y="5218817"/>
            <a:ext cx="2293032" cy="145489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spring 20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457" y="3599917"/>
            <a:ext cx="2218823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fall 20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9858" y="2891566"/>
            <a:ext cx="2219745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2014wint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1310" y="2310943"/>
            <a:ext cx="2219745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18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Mahaffie Marketing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Elise Mahaffie</dc:creator>
  <cp:lastModifiedBy>doleser</cp:lastModifiedBy>
  <cp:revision>51</cp:revision>
  <dcterms:created xsi:type="dcterms:W3CDTF">2010-01-28T15:51:09Z</dcterms:created>
  <dcterms:modified xsi:type="dcterms:W3CDTF">2014-05-01T21:03:58Z</dcterms:modified>
</cp:coreProperties>
</file>